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08.06.2023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869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86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9797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585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554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288032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68960"/>
            <a:ext cx="8136904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Подарунок</a:t>
            </a: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Для Друга</a:t>
            </a:r>
            <a:endParaRPr lang="ru-RU" sz="55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284984"/>
            <a:ext cx="8820472" cy="25202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Господь то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Пастир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для ________, тому в недостатку __________ не буде, </a:t>
            </a:r>
            <a:endParaRPr lang="en-US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3140968"/>
            <a:ext cx="8496944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пасовиськах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зелених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оселить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______, на тихую воду ______ </a:t>
            </a:r>
            <a:r>
              <a:rPr lang="ru-RU" sz="5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запровадить</a:t>
            </a:r>
            <a:r>
              <a:rPr lang="ru-RU" sz="5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5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400280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140968"/>
            <a:ext cx="914400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Господь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 _____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відживляє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провадить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______ ради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Ймення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 стежках справедливости.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212661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429000"/>
            <a:ext cx="914400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Коли _____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хоча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навіть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долиною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смертної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темряви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то не буде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боятися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злого,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при ______,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жезло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посох вони ______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втішать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49237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780928"/>
            <a:ext cx="914400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Господь перед _______ трапезу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зготовив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ворогах, голову ______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намастив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оливою, чаша _______ – то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надмір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пиття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1058656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08520" y="3429000"/>
            <a:ext cx="914400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Тільки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добро й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милосердя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_______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супроводити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життя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 _______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пробуватиме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домі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Господньому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довгі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часи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211345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162</Words>
  <Application>Microsoft Office PowerPoint</Application>
  <PresentationFormat>Екран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Тема Office</vt:lpstr>
      <vt:lpstr>ПСАЛОМ 23 </vt:lpstr>
      <vt:lpstr>ПСАЛОМ 23:1 </vt:lpstr>
      <vt:lpstr>ПСАЛОМ 23:2 </vt:lpstr>
      <vt:lpstr>ПСАЛОМ 23:3 </vt:lpstr>
      <vt:lpstr>ПСАЛОМ 23:4 </vt:lpstr>
      <vt:lpstr>ПСАЛОМ 23:5 </vt:lpstr>
      <vt:lpstr>ПСАЛОМ 23:6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180</cp:revision>
  <dcterms:created xsi:type="dcterms:W3CDTF">2011-03-25T18:27:23Z</dcterms:created>
  <dcterms:modified xsi:type="dcterms:W3CDTF">2023-06-08T11:31:18Z</dcterms:modified>
</cp:coreProperties>
</file>